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Everyone picks one galaxy, we need these things for each galaxy:</a:t>
            </a:r>
          </a:p>
          <a:p>
            <a:pPr indent="-228600" lvl="0" marL="914400" rtl="0">
              <a:spcBef>
                <a:spcPts val="0"/>
              </a:spcBef>
            </a:pPr>
            <a:r>
              <a:rPr lang="en"/>
              <a:t>Picture</a:t>
            </a:r>
          </a:p>
          <a:p>
            <a:pPr indent="-228600" lvl="0" marL="914400" rtl="0">
              <a:spcBef>
                <a:spcPts val="0"/>
              </a:spcBef>
            </a:pPr>
            <a:r>
              <a:rPr lang="en"/>
              <a:t>Source of Image</a:t>
            </a:r>
          </a:p>
          <a:p>
            <a:pPr indent="-228600" lvl="0" marL="914400" rtl="0">
              <a:spcBef>
                <a:spcPts val="0"/>
              </a:spcBef>
            </a:pPr>
            <a:r>
              <a:rPr lang="en"/>
              <a:t>Background of Galaxy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0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5.jpg"/><Relationship Id="rId4" Type="http://schemas.openxmlformats.org/officeDocument/2006/relationships/image" Target="../media/image0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3.png"/><Relationship Id="rId4" Type="http://schemas.openxmlformats.org/officeDocument/2006/relationships/image" Target="../media/image0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ctrTitle"/>
          </p:nvPr>
        </p:nvSpPr>
        <p:spPr>
          <a:xfrm>
            <a:off x="311700" y="65525"/>
            <a:ext cx="8520600" cy="10281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3F3F3"/>
                </a:solidFill>
              </a:rPr>
              <a:t>Barred Spiral Galaxies</a:t>
            </a:r>
          </a:p>
        </p:txBody>
      </p:sp>
      <p:sp>
        <p:nvSpPr>
          <p:cNvPr id="55" name="Shape 55"/>
          <p:cNvSpPr txBox="1"/>
          <p:nvPr>
            <p:ph idx="1" type="subTitle"/>
          </p:nvPr>
        </p:nvSpPr>
        <p:spPr>
          <a:xfrm>
            <a:off x="311700" y="419917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Kiwi Hancock, Josh Lee, Amanda McSweeney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NGC 1365 (The Great Barred Spiral Galaxy)</a:t>
            </a:r>
          </a:p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311700" y="1017725"/>
            <a:ext cx="8520600" cy="35511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Located in Fornax Galaxy Cluster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350 million year long rotation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Over 200,000ly across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2 Million M☉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Bar rotates clockwise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1400"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400"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400">
                <a:solidFill>
                  <a:srgbClr val="FFFFFF"/>
                </a:solidFill>
              </a:rPr>
              <a:t>Photo Source: ESO/IDA/Danish 1.5 m/ R. Gendler, J-E. Ovaldsen, C. Thöne, and C. Feron</a:t>
            </a:r>
          </a:p>
        </p:txBody>
      </p:sp>
      <p:pic>
        <p:nvPicPr>
          <p:cNvPr id="62" name="Shape 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07849" y="1979100"/>
            <a:ext cx="2848274" cy="224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chemeClr val="lt1"/>
                </a:solidFill>
              </a:rPr>
              <a:t>NGC 4394 </a:t>
            </a:r>
          </a:p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chemeClr val="lt1"/>
              </a:buClr>
            </a:pPr>
            <a:r>
              <a:rPr lang="en">
                <a:solidFill>
                  <a:schemeClr val="lt1"/>
                </a:solidFill>
              </a:rPr>
              <a:t>Located in the constellation Coma Berenices and is considered to be apart of the Virgo Cluster </a:t>
            </a:r>
          </a:p>
          <a:p>
            <a:pPr indent="-228600" lvl="0" marL="457200" rtl="0">
              <a:spcBef>
                <a:spcPts val="0"/>
              </a:spcBef>
              <a:buClr>
                <a:schemeClr val="lt1"/>
              </a:buClr>
            </a:pPr>
            <a:r>
              <a:rPr lang="en">
                <a:solidFill>
                  <a:schemeClr val="lt1"/>
                </a:solidFill>
              </a:rPr>
              <a:t>55 million light years away from earth </a:t>
            </a:r>
          </a:p>
          <a:p>
            <a:pPr indent="-228600" lvl="0" marL="457200" rtl="0">
              <a:spcBef>
                <a:spcPts val="0"/>
              </a:spcBef>
              <a:buClr>
                <a:schemeClr val="lt1"/>
              </a:buClr>
            </a:pPr>
            <a:r>
              <a:rPr lang="en">
                <a:solidFill>
                  <a:schemeClr val="lt1"/>
                </a:solidFill>
              </a:rPr>
              <a:t>The center of NGC 4394 is  a bunch of ionized gas</a:t>
            </a:r>
          </a:p>
          <a:p>
            <a:pPr indent="-228600" lvl="0" marL="457200" rtl="0">
              <a:spcBef>
                <a:spcPts val="0"/>
              </a:spcBef>
              <a:buClr>
                <a:schemeClr val="lt1"/>
              </a:buClr>
            </a:pPr>
            <a:r>
              <a:rPr lang="en">
                <a:solidFill>
                  <a:schemeClr val="lt1"/>
                </a:solidFill>
              </a:rPr>
              <a:t>This is a LINER (low- ionization nuclear emission-line region) galaxy </a:t>
            </a:r>
          </a:p>
          <a:p>
            <a:pPr indent="-228600" lvl="0" marL="457200" rtl="0">
              <a:spcBef>
                <a:spcPts val="0"/>
              </a:spcBef>
              <a:buClr>
                <a:schemeClr val="lt1"/>
              </a:buClr>
            </a:pPr>
            <a:r>
              <a:rPr lang="en">
                <a:solidFill>
                  <a:schemeClr val="lt1"/>
                </a:solidFill>
              </a:rPr>
              <a:t>This galaxy’s center in particular is thought to be a place where the material for black holes and other stars can form 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Shape 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chemeClr val="lt1"/>
                </a:solidFill>
              </a:rPr>
              <a:t>M109</a:t>
            </a:r>
          </a:p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Approximately 84 million light years away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Located in the Ursa Major constellation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Discovered in 1956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3 Satellite galaxies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1200">
                <a:solidFill>
                  <a:srgbClr val="FFFFFF"/>
                </a:solidFill>
              </a:rPr>
              <a:t>Credit goes to Bob Franke at the Focal Pointe Observatory 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4150" y="1558299"/>
            <a:ext cx="4179850" cy="358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